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0.xml" ContentType="application/vnd.openxmlformats-officedocument.presentationml.slide+xml"/>
  <Override PartName="/ppt/slides/slide87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91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91.xml.rels" ContentType="application/vnd.openxmlformats-package.relationships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90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95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93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92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89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7.png" ContentType="image/png"/>
  <Override PartName="/ppt/media/image105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106.png" ContentType="image/png"/>
  <Override PartName="/ppt/media/image80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97.png" ContentType="image/png"/>
  <Override PartName="/ppt/media/image57.png" ContentType="image/png"/>
  <Override PartName="/ppt/media/image53.png" ContentType="image/png"/>
  <Override PartName="/ppt/media/image86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>
                <a:solidFill>
                  <a:srgbClr val="000000"/>
                </a:solidFill>
                <a:latin typeface="Calibri Light"/>
              </a:rPr>
              <a:t>Click to edit the title text format</a:t>
            </a:r>
            <a:r>
              <a:rPr lang="en-US" sz="6000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4/12/16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9506C61-3865-4164-A37D-69F756E4813D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Click to edit the title text format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单击此处编辑母版标题样式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Seventh Outline Level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编辑母版文本样式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第二级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第三级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第四级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第五级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4/12/16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E44DF86-5627-4A16-9156-85CC3B9B19CE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5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4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18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8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8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64840" y="1059120"/>
            <a:ext cx="10971360" cy="170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PaperReading: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4000">
                <a:latin typeface="Arial"/>
              </a:rPr>
              <a:t>An Analysis of Linux Scalability to Many Cores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609480" y="2388240"/>
            <a:ext cx="109710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毛海宇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2015310607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36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4142520"/>
            <a:ext cx="7059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3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1825560"/>
            <a:ext cx="7059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42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5149080"/>
            <a:ext cx="7059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现有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48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核服务器</a:t>
            </a:r>
            <a:endParaRPr/>
          </a:p>
        </p:txBody>
      </p:sp>
      <p:pic>
        <p:nvPicPr>
          <p:cNvPr id="144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8160" y="2567520"/>
            <a:ext cx="8155440" cy="360936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1099080" y="1784880"/>
            <a:ext cx="354312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6</a:t>
            </a:r>
            <a:r>
              <a:rPr lang="en-US">
                <a:solidFill>
                  <a:srgbClr val="000000"/>
                </a:solidFill>
                <a:latin typeface="Calibri"/>
              </a:rPr>
              <a:t>核 </a:t>
            </a:r>
            <a:r>
              <a:rPr lang="en-US">
                <a:solidFill>
                  <a:srgbClr val="000000"/>
                </a:solidFill>
                <a:latin typeface="Calibri"/>
              </a:rPr>
              <a:t>* 8 </a:t>
            </a:r>
            <a:r>
              <a:rPr lang="en-US">
                <a:solidFill>
                  <a:srgbClr val="000000"/>
                </a:solidFill>
                <a:latin typeface="Calibri"/>
              </a:rPr>
              <a:t>片 </a:t>
            </a:r>
            <a:r>
              <a:rPr lang="en-US">
                <a:solidFill>
                  <a:srgbClr val="000000"/>
                </a:solidFill>
                <a:latin typeface="Calibri"/>
              </a:rPr>
              <a:t>AMD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内核上扩展性差</a:t>
            </a:r>
            <a:endParaRPr/>
          </a:p>
        </p:txBody>
      </p:sp>
      <p:pic>
        <p:nvPicPr>
          <p:cNvPr id="14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42840" y="1825560"/>
            <a:ext cx="8505720" cy="366912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3086280" y="5776560"/>
            <a:ext cx="593460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Y</a:t>
            </a:r>
            <a:r>
              <a:rPr lang="en-US">
                <a:solidFill>
                  <a:srgbClr val="000000"/>
                </a:solidFill>
                <a:latin typeface="Calibri"/>
              </a:rPr>
              <a:t>轴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（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核吞吐率）</a:t>
            </a:r>
            <a:r>
              <a:rPr lang="en-US">
                <a:solidFill>
                  <a:srgbClr val="000000"/>
                </a:solidFill>
                <a:latin typeface="Calibri"/>
              </a:rPr>
              <a:t>/ </a:t>
            </a:r>
            <a:r>
              <a:rPr lang="en-US">
                <a:solidFill>
                  <a:srgbClr val="000000"/>
                </a:solidFill>
                <a:latin typeface="Calibri"/>
              </a:rPr>
              <a:t>（ 单核吞吐率）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5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2840" y="1825560"/>
            <a:ext cx="5806080" cy="396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52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22920" y="1825560"/>
            <a:ext cx="614556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54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160" y="1690560"/>
            <a:ext cx="601704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56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360" y="1690560"/>
            <a:ext cx="714348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58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800" y="1825560"/>
            <a:ext cx="738216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什么是可扩展性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应用在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核上可以做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倍于单核上的工作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可扩展性可能被阿姆达尔定律限制：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锁，共享数据结构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共享硬件（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DRAM, NIC, …)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6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3960" y="1825560"/>
            <a:ext cx="714348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63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1800" y="2444040"/>
            <a:ext cx="7133760" cy="311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66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40360" y="2467800"/>
            <a:ext cx="6667200" cy="30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69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0000" y="2596320"/>
            <a:ext cx="8051760" cy="280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7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0000" y="2596320"/>
            <a:ext cx="8051760" cy="280944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1230840" y="5607000"/>
            <a:ext cx="83170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spin_lock </a:t>
            </a:r>
            <a:r>
              <a:rPr lang="en-US">
                <a:solidFill>
                  <a:srgbClr val="000000"/>
                </a:solidFill>
                <a:latin typeface="Calibri"/>
              </a:rPr>
              <a:t>和 </a:t>
            </a:r>
            <a:r>
              <a:rPr lang="en-US">
                <a:solidFill>
                  <a:srgbClr val="000000"/>
                </a:solidFill>
                <a:latin typeface="Calibri"/>
              </a:rPr>
              <a:t>spin_unlock </a:t>
            </a:r>
            <a:r>
              <a:rPr lang="en-US">
                <a:solidFill>
                  <a:srgbClr val="000000"/>
                </a:solidFill>
                <a:latin typeface="Calibri"/>
              </a:rPr>
              <a:t>比关键部分使用的时钟周期多得多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7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7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5064480" y="1690560"/>
            <a:ext cx="1168920" cy="559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8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5064480" y="1690560"/>
            <a:ext cx="1168920" cy="559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82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480" cy="265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84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5064480" y="1690560"/>
            <a:ext cx="1168920" cy="559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86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480" cy="2657160"/>
          </a:xfrm>
          <a:prstGeom prst="rect">
            <a:avLst/>
          </a:prstGeom>
          <a:ln>
            <a:noFill/>
          </a:ln>
        </p:spPr>
      </p:pic>
      <p:pic>
        <p:nvPicPr>
          <p:cNvPr id="187" name="图片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57560" y="4067280"/>
            <a:ext cx="6990840" cy="24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89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064480" y="1690560"/>
            <a:ext cx="1168920" cy="559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91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480" cy="2657160"/>
          </a:xfrm>
          <a:prstGeom prst="rect">
            <a:avLst/>
          </a:prstGeom>
          <a:ln>
            <a:noFill/>
          </a:ln>
        </p:spPr>
      </p:pic>
      <p:pic>
        <p:nvPicPr>
          <p:cNvPr id="192" name="图片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57560" y="4067280"/>
            <a:ext cx="6990840" cy="249516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3486240" y="3221280"/>
            <a:ext cx="1837800" cy="102852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120-420 </a:t>
            </a:r>
            <a:r>
              <a:rPr lang="en-US">
                <a:solidFill>
                  <a:srgbClr val="000000"/>
                </a:solidFill>
                <a:latin typeface="Calibri"/>
              </a:rPr>
              <a:t>个时钟周期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为什么会研究操作系统内核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许多应用花费很多时间在内核中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例如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在单核处理机上，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EXIM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邮件服务器花费了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70%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的时间在内核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这些应用应该扩展到多核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如果操作系统内核不具有可扩展性，那么应用程序也不会有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9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4686480" y="1905120"/>
            <a:ext cx="1800000" cy="885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Spin </a:t>
            </a:r>
            <a:r>
              <a:rPr lang="en-US">
                <a:solidFill>
                  <a:srgbClr val="000000"/>
                </a:solidFill>
                <a:latin typeface="Calibri"/>
              </a:rPr>
              <a:t>直到轮到我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9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pic>
        <p:nvPicPr>
          <p:cNvPr id="199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760" y="3972240"/>
            <a:ext cx="7048080" cy="246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201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640" cy="4708440"/>
          </a:xfrm>
          <a:prstGeom prst="rect">
            <a:avLst/>
          </a:prstGeom>
          <a:ln>
            <a:noFill/>
          </a:ln>
        </p:spPr>
      </p:pic>
      <p:pic>
        <p:nvPicPr>
          <p:cNvPr id="202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0" y="4029120"/>
            <a:ext cx="6748200" cy="22971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9372600" y="1200240"/>
            <a:ext cx="1790280" cy="10760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更新</a:t>
            </a:r>
            <a:r>
              <a:rPr lang="en-US">
                <a:solidFill>
                  <a:srgbClr val="000000"/>
                </a:solidFill>
                <a:latin typeface="Calibri"/>
              </a:rPr>
              <a:t>ticket</a:t>
            </a:r>
            <a:r>
              <a:rPr lang="en-US">
                <a:solidFill>
                  <a:srgbClr val="000000"/>
                </a:solidFill>
                <a:latin typeface="Calibri"/>
              </a:rPr>
              <a:t>的值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0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0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08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320" y="3840840"/>
            <a:ext cx="7038720" cy="248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1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11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920" y="3981600"/>
            <a:ext cx="7281360" cy="21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1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14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680" y="3933720"/>
            <a:ext cx="758160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16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17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86160" y="3967200"/>
            <a:ext cx="7119720" cy="22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19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20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3840840"/>
            <a:ext cx="7362360" cy="233568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4172040" y="2830680"/>
            <a:ext cx="2381040" cy="101016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ed7d31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500-4000 </a:t>
            </a:r>
            <a:r>
              <a:rPr lang="en-US">
                <a:solidFill>
                  <a:srgbClr val="000000"/>
                </a:solidFill>
                <a:latin typeface="Calibri"/>
              </a:rPr>
              <a:t>个周期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2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24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320" y="3840840"/>
            <a:ext cx="7038720" cy="2483280"/>
          </a:xfrm>
          <a:prstGeom prst="rect">
            <a:avLst/>
          </a:prstGeom>
          <a:ln>
            <a:noFill/>
          </a:ln>
        </p:spPr>
      </p:pic>
      <p:pic>
        <p:nvPicPr>
          <p:cNvPr id="225" name="图片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9400" y="3840840"/>
            <a:ext cx="7552800" cy="245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关于内核扩展性的思考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838080" y="1494720"/>
            <a:ext cx="10515240" cy="49586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一些内核扩展性的研究表明现有内核并不具有很好扩展性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考虑去修复是困难的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新的操作系统内核设计：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Corey , Barrelfish, fos, Tessellation, …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可扩展性问题有多严重？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修复它们的困难有多大？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这些问题一般是不好回答的，但是我们可以通过分析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可扩展性给一些关于这些问题相关的想法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2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28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95520" y="3933720"/>
            <a:ext cx="6724440" cy="224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3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31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080" y="3657600"/>
            <a:ext cx="7829280" cy="25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3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3200" cy="4671720"/>
          </a:xfrm>
          <a:prstGeom prst="rect">
            <a:avLst/>
          </a:prstGeom>
          <a:ln>
            <a:noFill/>
          </a:ln>
        </p:spPr>
      </p:pic>
      <p:pic>
        <p:nvPicPr>
          <p:cNvPr id="234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080" y="3943440"/>
            <a:ext cx="7495920" cy="241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36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0" y="1457280"/>
            <a:ext cx="9619920" cy="483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1960" y="1552680"/>
            <a:ext cx="8821440" cy="481932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952560" y="45072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952560" y="45072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40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19120" y="1514520"/>
            <a:ext cx="9381600" cy="466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952560" y="45072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42" name="内容占位符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3920" y="1514520"/>
            <a:ext cx="9810360" cy="466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
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45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0080" y="2277360"/>
            <a:ext cx="6667200" cy="306684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905040" y="5267160"/>
            <a:ext cx="775296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众所周知的问题，有很多解决方案：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使用扩展锁（</a:t>
            </a:r>
            <a:r>
              <a:rPr lang="en-US">
                <a:solidFill>
                  <a:srgbClr val="000000"/>
                </a:solidFill>
                <a:latin typeface="Calibri"/>
              </a:rPr>
              <a:t>MCS 91</a:t>
            </a:r>
            <a:r>
              <a:rPr lang="en-US">
                <a:solidFill>
                  <a:srgbClr val="000000"/>
                </a:solidFill>
                <a:latin typeface="Calibri"/>
              </a:rPr>
              <a:t>）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使用消息传递（</a:t>
            </a:r>
            <a:r>
              <a:rPr lang="en-US">
                <a:solidFill>
                  <a:srgbClr val="000000"/>
                </a:solidFill>
                <a:latin typeface="Calibri"/>
              </a:rPr>
              <a:t>Baumann 09</a:t>
            </a:r>
            <a:r>
              <a:rPr lang="en-US">
                <a:solidFill>
                  <a:srgbClr val="000000"/>
                </a:solidFill>
                <a:latin typeface="Calibri"/>
              </a:rPr>
              <a:t>）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避免锁的共识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4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4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2362320"/>
            <a:ext cx="7867440" cy="34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5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3440" y="2376360"/>
            <a:ext cx="7552800" cy="35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分析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Linux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的扩展性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使用现成的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x86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架构的机器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运行一个近期的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版本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使用比较多，且扩展性相对来说比较好的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测试一组应用程序的扩展性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并行实现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系统调用密集型</a:t>
            </a:r>
            <a:endParaRPr/>
          </a:p>
          <a:p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55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62120" y="2500200"/>
            <a:ext cx="7876800" cy="296676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1009800" y="5600880"/>
            <a:ext cx="791496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共识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每个核访问自己的核缓存表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修改挂载表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无效的单核挂载表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sp>
        <p:nvSpPr>
          <p:cNvPr id="259" name="CustomShape 3"/>
          <p:cNvSpPr/>
          <p:nvPr/>
        </p:nvSpPr>
        <p:spPr>
          <a:xfrm>
            <a:off x="1009800" y="5600880"/>
            <a:ext cx="791496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共识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每个核访问自己的核缓存表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修改挂载表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无效的单核挂载表</a:t>
            </a:r>
            <a:endParaRPr/>
          </a:p>
        </p:txBody>
      </p:sp>
      <p:pic>
        <p:nvPicPr>
          <p:cNvPr id="260" name="图片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00160" y="2228760"/>
            <a:ext cx="7924320" cy="337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单核查找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扩展性更好</a:t>
            </a:r>
            <a:endParaRPr/>
          </a:p>
        </p:txBody>
      </p:sp>
      <p:pic>
        <p:nvPicPr>
          <p:cNvPr id="262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240" y="1690560"/>
            <a:ext cx="7981560" cy="44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单核查找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扩展性更好</a:t>
            </a:r>
            <a:endParaRPr/>
          </a:p>
        </p:txBody>
      </p:sp>
      <p:pic>
        <p:nvPicPr>
          <p:cNvPr id="264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1760" y="1533600"/>
            <a:ext cx="8391240" cy="479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pic>
        <p:nvPicPr>
          <p:cNvPr id="266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3600" y="1362240"/>
            <a:ext cx="9438840" cy="449532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285920" y="6039000"/>
            <a:ext cx="5790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1285920" y="6039000"/>
            <a:ext cx="5790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70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2680" y="1314360"/>
            <a:ext cx="8705520" cy="472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1285920" y="6039000"/>
            <a:ext cx="5790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73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571760"/>
            <a:ext cx="8553240" cy="417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1285920" y="6039000"/>
            <a:ext cx="5790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76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5920" y="1419120"/>
            <a:ext cx="8295840" cy="422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endParaRPr/>
          </a:p>
        </p:txBody>
      </p:sp>
      <p:pic>
        <p:nvPicPr>
          <p:cNvPr id="27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3120" y="3067920"/>
            <a:ext cx="5971680" cy="186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8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endParaRPr/>
          </a:p>
        </p:txBody>
      </p:sp>
      <p:pic>
        <p:nvPicPr>
          <p:cNvPr id="28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5960" y="2967120"/>
            <a:ext cx="7719480" cy="18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贡献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分析了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对于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7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个真实应用程序的扩展性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Stock Linux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限制了扩展性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瓶颈分析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3002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行代码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, 16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个补丁包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大部分的修改都提高了并行应用程序的扩展性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遗留了一些硬件设计或者应用程序本身的瓶颈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结果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没有内核问题可以扩展到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个核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8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endParaRPr/>
          </a:p>
        </p:txBody>
      </p:sp>
      <p:pic>
        <p:nvPicPr>
          <p:cNvPr id="285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5960" y="2967120"/>
            <a:ext cx="7719480" cy="1842840"/>
          </a:xfrm>
          <a:prstGeom prst="rect">
            <a:avLst/>
          </a:prstGeom>
          <a:ln>
            <a:noFill/>
          </a:ln>
        </p:spPr>
      </p:pic>
      <p:pic>
        <p:nvPicPr>
          <p:cNvPr id="286" name="图片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33520" y="2832120"/>
            <a:ext cx="9324720" cy="192384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838080" y="4944960"/>
            <a:ext cx="7914960" cy="82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89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2960" y="1428840"/>
            <a:ext cx="9191160" cy="47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91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5440" y="1533600"/>
            <a:ext cx="9162720" cy="464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93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1160" y="1552680"/>
            <a:ext cx="9143640" cy="466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pic>
        <p:nvPicPr>
          <p:cNvPr id="29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14520" y="1447920"/>
            <a:ext cx="9000720" cy="472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pic>
        <p:nvPicPr>
          <p:cNvPr id="297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57120" y="1285200"/>
            <a:ext cx="9248400" cy="47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pic>
        <p:nvPicPr>
          <p:cNvPr id="299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80960" y="1295280"/>
            <a:ext cx="9134280" cy="488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pic>
        <p:nvPicPr>
          <p:cNvPr id="301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01920" y="1349280"/>
            <a:ext cx="8765640" cy="478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pic>
        <p:nvPicPr>
          <p:cNvPr id="303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3600" y="1371600"/>
            <a:ext cx="8343720" cy="413352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1200240" y="5759280"/>
            <a:ext cx="86770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1200240" y="5759280"/>
            <a:ext cx="86770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  <p:pic>
        <p:nvPicPr>
          <p:cNvPr id="30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5120" y="1254240"/>
            <a:ext cx="869400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838080" y="365040"/>
            <a:ext cx="10515240" cy="1460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
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1200240" y="5759280"/>
            <a:ext cx="86770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  <p:pic>
        <p:nvPicPr>
          <p:cNvPr id="310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2240" y="1352520"/>
            <a:ext cx="9206280" cy="39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14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15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85960" y="3100320"/>
            <a:ext cx="6609960" cy="31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17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18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3400" y="2971800"/>
            <a:ext cx="4814640" cy="318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21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48000" y="3147840"/>
            <a:ext cx="5119200" cy="302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24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10000" y="2871720"/>
            <a:ext cx="4843080" cy="359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26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27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5720" y="2948040"/>
            <a:ext cx="5395680" cy="365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29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3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76640" y="2905200"/>
            <a:ext cx="5490720" cy="352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32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3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67160" y="2937240"/>
            <a:ext cx="4924080" cy="34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35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36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33720" y="2871720"/>
            <a:ext cx="5528880" cy="35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30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1825560"/>
            <a:ext cx="7059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38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3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00200" y="2838600"/>
            <a:ext cx="6372000" cy="38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41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4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38320" y="2757600"/>
            <a:ext cx="5857560" cy="380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45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52560" y="2790720"/>
            <a:ext cx="6019560" cy="38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47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48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62360" y="2790720"/>
            <a:ext cx="5729040" cy="38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50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51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8960" y="2895480"/>
            <a:ext cx="5757480" cy="357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1085760" y="1940040"/>
            <a:ext cx="8591040" cy="36604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endParaRPr/>
          </a:p>
        </p:txBody>
      </p:sp>
      <p:pic>
        <p:nvPicPr>
          <p:cNvPr id="354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6120" y="2805120"/>
            <a:ext cx="5790960" cy="391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模糊计数器的特性</a:t>
            </a:r>
            <a:endParaRPr/>
          </a:p>
        </p:txBody>
      </p:sp>
      <p:sp>
        <p:nvSpPr>
          <p:cNvPr id="35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容易使用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变换数据结构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atomic_inc </a:t>
            </a:r>
            <a:r>
              <a:rPr lang="en-US" sz="2400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sloppy_inc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扩展性好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通常没有缓存不命中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内存使用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O(N)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的空间复杂度</a:t>
            </a:r>
            <a:endParaRPr/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更好扩展性</a:t>
            </a:r>
            <a:endParaRPr/>
          </a:p>
        </p:txBody>
      </p:sp>
      <p:pic>
        <p:nvPicPr>
          <p:cNvPr id="35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14440" y="1690560"/>
            <a:ext cx="7600680" cy="44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更好扩展性</a:t>
            </a:r>
            <a:endParaRPr/>
          </a:p>
        </p:txBody>
      </p:sp>
      <p:pic>
        <p:nvPicPr>
          <p:cNvPr id="36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14440" y="1690560"/>
            <a:ext cx="7600680" cy="4485960"/>
          </a:xfrm>
          <a:prstGeom prst="rect">
            <a:avLst/>
          </a:prstGeom>
          <a:ln>
            <a:noFill/>
          </a:ln>
        </p:spPr>
      </p:pic>
      <p:pic>
        <p:nvPicPr>
          <p:cNvPr id="361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85920" y="1504800"/>
            <a:ext cx="7819560" cy="482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变换总结</a:t>
            </a:r>
            <a:endParaRPr/>
          </a:p>
        </p:txBody>
      </p:sp>
      <p:pic>
        <p:nvPicPr>
          <p:cNvPr id="36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320" y="1419120"/>
            <a:ext cx="8886600" cy="485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3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3126960"/>
            <a:ext cx="7059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少量的已知技术</a:t>
            </a:r>
            <a:endParaRPr/>
          </a:p>
        </p:txBody>
      </p:sp>
      <p:sp>
        <p:nvSpPr>
          <p:cNvPr id="36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Lock-free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算法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Per-core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数据结构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细粒度锁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Cache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对齐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模糊计数器</a:t>
            </a:r>
            <a:endParaRPr/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修改后具有更好的扩展性</a:t>
            </a:r>
            <a:endParaRPr/>
          </a:p>
        </p:txBody>
      </p:sp>
      <p:pic>
        <p:nvPicPr>
          <p:cNvPr id="367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5240" y="1690560"/>
            <a:ext cx="6296040" cy="384156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1104840" y="5800680"/>
            <a:ext cx="73054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大部分的扩展性成果都是</a:t>
            </a:r>
            <a:r>
              <a:rPr lang="en-US">
                <a:solidFill>
                  <a:srgbClr val="000000"/>
                </a:solidFill>
                <a:latin typeface="Calibri"/>
              </a:rPr>
              <a:t>Linux </a:t>
            </a:r>
            <a:r>
              <a:rPr lang="en-US">
                <a:solidFill>
                  <a:srgbClr val="000000"/>
                </a:solidFill>
                <a:latin typeface="Calibri"/>
              </a:rPr>
              <a:t>社区的努力得来的</a:t>
            </a:r>
            <a:endParaRPr/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当前瓶颈</a:t>
            </a:r>
            <a:endParaRPr/>
          </a:p>
        </p:txBody>
      </p:sp>
      <p:sp>
        <p:nvSpPr>
          <p:cNvPr id="370" name="TextShape 2"/>
          <p:cNvSpPr txBox="1"/>
          <p:nvPr/>
        </p:nvSpPr>
        <p:spPr>
          <a:xfrm>
            <a:off x="838080" y="1825560"/>
            <a:ext cx="10515240" cy="487008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内核代码不是瓶颈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未来内核变化可能帮助应用程序或者硬件设计发展</a:t>
            </a:r>
            <a:endParaRPr/>
          </a:p>
        </p:txBody>
      </p:sp>
      <p:pic>
        <p:nvPicPr>
          <p:cNvPr id="371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57240" y="1400040"/>
            <a:ext cx="7648200" cy="37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局限性</a:t>
            </a:r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结果限制在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核上，而且还只是针对一小部分应用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迫在眉睫的问题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fork/virtual memory book-keeping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Page allocator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File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Concurrent modifications to address space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在内存文件系统中，并不是硬盘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48-core AMD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机器 不等于 单个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核处理器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相关工作</a:t>
            </a:r>
            <a:endParaRPr/>
          </a:p>
        </p:txBody>
      </p:sp>
      <p:sp>
        <p:nvSpPr>
          <p:cNvPr id="37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和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Solaris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扩展性的研究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可扩展的多核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Unix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变体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Flash, IBM, SGI, Sun, …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100s of CPUs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扩展性提高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RCU, NUMA awareness, …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我们的贡献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深度分析了内核密集型应用程序</a:t>
            </a:r>
            <a:endParaRPr/>
          </a:p>
          <a:p>
            <a:endParaRPr/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结论</a:t>
            </a:r>
            <a:endParaRPr/>
          </a:p>
        </p:txBody>
      </p:sp>
      <p:sp>
        <p:nvSpPr>
          <p:cNvPr id="37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有扩展性的问题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他们很容易被修复或者只要避免扩展到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核就可以了</a:t>
            </a:r>
            <a:endParaRPr/>
          </a:p>
        </p:txBody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